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22"/>
  </p:notesMasterIdLst>
  <p:sldIdLst>
    <p:sldId id="324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325" r:id="rId21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A4111-0692-4813-95A6-2249E672A218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F507A-D031-4FFC-9441-E5DC35E2DE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212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89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022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34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123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0460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074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36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/>
              <a:t>Japanese Society for Dialysis Therapy</a:t>
            </a:r>
            <a:r>
              <a:rPr lang="ja-JP" altLang="en-US" sz="1400" i="1" cap="none" dirty="0"/>
              <a:t>　 　</a:t>
            </a:r>
            <a:r>
              <a:rPr lang="en-US" altLang="ja-JP" sz="1200" i="1" cap="none" dirty="0"/>
              <a:t>2020 Annual Dialysis Data Report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67728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03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94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055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79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212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224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651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370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3334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7028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4103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290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8692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6499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65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97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75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AFDDC6C-1EA5-4248-66BE-4487298844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975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EC68BB6D-7BA9-4F4A-89D4-AF3CB709DA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083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5EB00EC-39D1-4A62-BEC9-A0F23C6A09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959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F4A2DCF-1A83-4C67-A753-510D46ED94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742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5600004-99B3-4FAF-AB92-4DAEC845FF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534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8750967-F613-48EB-AA5B-63AF1F8DD8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112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599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13A9B61-F0A3-42DC-AB9E-746BA55817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12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AABC48C-FE44-41ED-8FD3-C06FE4554B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04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E1B7032-DA2D-48C5-BB22-6A935CA7C7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580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8663383C-57FA-4F45-96A5-B08C87A573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899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8EC7994-4FB0-4049-9AE2-EE2D7AA57C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099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059D1E7C-F172-4A11-A99C-14BB66D153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5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390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D9F0C4E-733C-4B46-B03A-1323A6CC80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433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CC40A90-9B22-4E07-AE7B-192822B773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015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7F11170-2B9E-496F-B974-00C4A025A1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115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92C7C1B-6D00-456F-88CB-12E1A185A9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571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957B671-7D95-423C-8EA7-ADCF012156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198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43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716495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678</TotalTime>
  <Words>0</Words>
  <Application>Microsoft Office PowerPoint</Application>
  <PresentationFormat>画面に合わせる (4:3)</PresentationFormat>
  <Paragraphs>0</Paragraphs>
  <Slides>19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レトロスペクト</vt:lpstr>
      <vt:lpstr>デザインの設定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坂田</cp:lastModifiedBy>
  <cp:revision>35</cp:revision>
  <cp:lastPrinted>2019-12-09T04:02:39Z</cp:lastPrinted>
  <dcterms:created xsi:type="dcterms:W3CDTF">2017-08-28T01:14:53Z</dcterms:created>
  <dcterms:modified xsi:type="dcterms:W3CDTF">2024-09-02T05:01:31Z</dcterms:modified>
</cp:coreProperties>
</file>